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7" r:id="rId3"/>
    <p:sldId id="280" r:id="rId4"/>
    <p:sldId id="294" r:id="rId5"/>
    <p:sldId id="295" r:id="rId6"/>
    <p:sldId id="271" r:id="rId7"/>
    <p:sldId id="296" r:id="rId8"/>
    <p:sldId id="297" r:id="rId9"/>
    <p:sldId id="302" r:id="rId10"/>
    <p:sldId id="303" r:id="rId11"/>
    <p:sldId id="304" r:id="rId12"/>
    <p:sldId id="305" r:id="rId13"/>
    <p:sldId id="306" r:id="rId14"/>
    <p:sldId id="298" r:id="rId15"/>
    <p:sldId id="307" r:id="rId16"/>
    <p:sldId id="308" r:id="rId17"/>
    <p:sldId id="299" r:id="rId18"/>
    <p:sldId id="30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71B5FA6-03C5-D547-A9EB-5EB9F92F24D6}" type="datetimeFigureOut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BC2DDB0-BF70-AE48-8ED7-31C6C8220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45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D23CE8-0162-234A-9457-4A28627F0A0A}" type="slidenum">
              <a:rPr lang="en-US" altLang="en-US">
                <a:latin typeface="Calibri" charset="0"/>
              </a:rPr>
              <a:pPr eaLnBrk="1" hangingPunct="1"/>
              <a:t>1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83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4A0C17B-3018-EE48-AABD-F31A0FA61748}" type="slidenum">
              <a:rPr lang="en-US" altLang="en-US">
                <a:latin typeface="Calibri" charset="0"/>
              </a:rPr>
              <a:pPr eaLnBrk="1" hangingPunct="1"/>
              <a:t>10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02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8C2344-650E-A040-8271-0BFEA7156973}" type="slidenum">
              <a:rPr lang="en-US" altLang="en-US">
                <a:latin typeface="Calibri" charset="0"/>
              </a:rPr>
              <a:pPr eaLnBrk="1" hangingPunct="1"/>
              <a:t>11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76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A75157-FB4A-A949-AE95-F2744FCCE203}" type="slidenum">
              <a:rPr lang="en-US" altLang="en-US">
                <a:latin typeface="Calibri" charset="0"/>
              </a:rPr>
              <a:pPr eaLnBrk="1" hangingPunct="1"/>
              <a:t>12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65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24615BB-EA71-7746-9E1B-40A2A1AE383A}" type="slidenum">
              <a:rPr lang="en-US" altLang="en-US">
                <a:latin typeface="Calibri" charset="0"/>
              </a:rPr>
              <a:pPr eaLnBrk="1" hangingPunct="1"/>
              <a:t>13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4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F5FB164-F700-C044-8D6A-1D371BB10444}" type="slidenum">
              <a:rPr lang="en-US" altLang="en-US">
                <a:latin typeface="Calibri" charset="0"/>
              </a:rPr>
              <a:pPr eaLnBrk="1" hangingPunct="1"/>
              <a:t>14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23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81E5C6-1FBD-DD45-BACA-E72BA4BA69BD}" type="slidenum">
              <a:rPr lang="en-US" altLang="en-US">
                <a:latin typeface="Calibri" charset="0"/>
              </a:rPr>
              <a:pPr eaLnBrk="1" hangingPunct="1"/>
              <a:t>15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53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5A2EF2-DFA4-8E46-98FD-6E934C2633D4}" type="slidenum">
              <a:rPr lang="en-US" altLang="en-US">
                <a:latin typeface="Calibri" charset="0"/>
              </a:rPr>
              <a:pPr eaLnBrk="1" hangingPunct="1"/>
              <a:t>16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853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7B4A6D-456E-F84E-96FA-21AC95074937}" type="slidenum">
              <a:rPr lang="en-US" altLang="en-US">
                <a:latin typeface="Calibri" charset="0"/>
              </a:rPr>
              <a:pPr eaLnBrk="1" hangingPunct="1"/>
              <a:t>17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96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0117-127C-8347-960E-13E701621388}" type="slidenum">
              <a:rPr lang="en-US" altLang="en-US">
                <a:latin typeface="Calibri" charset="0"/>
              </a:rPr>
              <a:pPr eaLnBrk="1" hangingPunct="1"/>
              <a:t>18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0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AC662B-5233-EB46-9F2A-3C1C2B4B6F80}" type="slidenum">
              <a:rPr lang="en-US" altLang="en-US">
                <a:latin typeface="Calibri" charset="0"/>
              </a:rPr>
              <a:pPr eaLnBrk="1" hangingPunct="1"/>
              <a:t>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85353E-FB38-3648-AB03-49A55BA25058}" type="slidenum">
              <a:rPr lang="en-US" altLang="en-US">
                <a:latin typeface="Calibri" charset="0"/>
              </a:rPr>
              <a:pPr eaLnBrk="1" hangingPunct="1"/>
              <a:t>3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2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C426F1-0E79-FB46-B138-ABC2FD3FA800}" type="slidenum">
              <a:rPr lang="en-US" altLang="en-US">
                <a:latin typeface="Calibri" charset="0"/>
              </a:rPr>
              <a:pPr eaLnBrk="1" hangingPunct="1"/>
              <a:t>4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5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037693-B859-7642-BEA9-173337798B75}" type="slidenum">
              <a:rPr lang="en-US" altLang="en-US">
                <a:latin typeface="Calibri" charset="0"/>
              </a:rPr>
              <a:pPr eaLnBrk="1" hangingPunct="1"/>
              <a:t>5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616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85E1CD-CCBD-7B40-8F93-EB49E558B4A2}" type="slidenum">
              <a:rPr lang="en-US" altLang="en-US">
                <a:latin typeface="Calibri" charset="0"/>
              </a:rPr>
              <a:pPr eaLnBrk="1" hangingPunct="1"/>
              <a:t>6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92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097DEF-F054-F941-B8D5-40C2F71514FD}" type="slidenum">
              <a:rPr lang="en-US" altLang="en-US">
                <a:latin typeface="Calibri" charset="0"/>
              </a:rPr>
              <a:pPr eaLnBrk="1" hangingPunct="1"/>
              <a:t>7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1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CD8093-DC68-6540-97BF-5AE201C5DF9A}" type="slidenum">
              <a:rPr lang="en-US" altLang="en-US">
                <a:latin typeface="Calibri" charset="0"/>
              </a:rPr>
              <a:pPr eaLnBrk="1" hangingPunct="1"/>
              <a:t>8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47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B0712E-7803-FA49-91EF-4BFD086821A1}" type="slidenum">
              <a:rPr lang="en-US" altLang="en-US">
                <a:latin typeface="Calibri" charset="0"/>
              </a:rPr>
              <a:pPr eaLnBrk="1" hangingPunct="1"/>
              <a:t>9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9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685800" y="6416675"/>
            <a:ext cx="8229600" cy="365125"/>
          </a:xfrm>
        </p:spPr>
        <p:txBody>
          <a:bodyPr/>
          <a:lstStyle>
            <a:lvl1pPr>
              <a:defRPr sz="105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</p:spTree>
    <p:extLst>
      <p:ext uri="{BB962C8B-B14F-4D97-AF65-F5344CB8AC3E}">
        <p14:creationId xmlns:p14="http://schemas.microsoft.com/office/powerpoint/2010/main" val="123883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E25DE8D0-7FCD-014F-8667-076CFA1E7C66}" type="datetime1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0FF309F0-E8D2-1444-8C23-7D5E624DB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70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58751D65-113A-944C-A524-E8E70D007104}" type="datetime1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DF91F043-CF05-F241-8D0F-FDAB860AA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64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  <a:lvl2pPr>
              <a:spcBef>
                <a:spcPts val="600"/>
              </a:spcBef>
              <a:spcAft>
                <a:spcPts val="1200"/>
              </a:spcAft>
              <a:defRPr/>
            </a:lvl2pPr>
            <a:lvl3pPr>
              <a:spcBef>
                <a:spcPts val="600"/>
              </a:spcBef>
              <a:spcAft>
                <a:spcPts val="1200"/>
              </a:spcAft>
              <a:defRPr/>
            </a:lvl3pPr>
            <a:lvl4pPr>
              <a:spcBef>
                <a:spcPts val="600"/>
              </a:spcBef>
              <a:spcAft>
                <a:spcPts val="1200"/>
              </a:spcAft>
              <a:defRPr/>
            </a:lvl4pPr>
            <a:lvl5pPr>
              <a:spcBef>
                <a:spcPts val="600"/>
              </a:spcBef>
              <a:spcAft>
                <a:spcPts val="1200"/>
              </a:spcAft>
              <a:defRPr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14400" y="6416675"/>
            <a:ext cx="7772400" cy="365125"/>
          </a:xfrm>
        </p:spPr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</p:spTree>
    <p:extLst>
      <p:ext uri="{BB962C8B-B14F-4D97-AF65-F5344CB8AC3E}">
        <p14:creationId xmlns:p14="http://schemas.microsoft.com/office/powerpoint/2010/main" val="129148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AB35DFEF-FB46-7946-A329-8F95AE938388}" type="datetime1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82979EE9-DF30-1F43-A721-6F36606C30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56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F55A6444-5F20-1A47-90AE-0A38B30073C1}" type="datetime1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D3777EDC-5873-7043-849C-337602581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55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F7C2482-55C3-BA47-A197-66788D5A67C0}" type="datetime1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23AB0E2F-CD38-3F4E-849D-3C5644FF1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01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20943D2-A643-664E-97AF-F450D773F917}" type="datetime1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6778DBCD-DFCC-0445-A9A4-BBD7E5B915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8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2E6DA137-4EF0-8245-8B6B-CB24414863D4}" type="datetime1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DB54F9E6-B131-9B4F-B1F3-433712EB9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13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7324C578-D9DF-7C43-9FD1-769613416670}" type="datetime1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27615175-28E6-D04D-80A1-E8DAB35CF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33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8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1643" y="1282907"/>
              <a:ext cx="88935" cy="7994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3248" y="1393448"/>
              <a:ext cx="125669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2563" y="12819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1643" y="1282907"/>
              <a:ext cx="88935" cy="7994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3248" y="1393448"/>
              <a:ext cx="125669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2563" y="12819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1642" y="1282907"/>
              <a:ext cx="88934" cy="79944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3248" y="1393447"/>
              <a:ext cx="125667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2562" y="12819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F3790DE0-E4F3-F94C-A82E-AB59B1001AA8}" type="datetime1">
              <a:rPr lang="en-US"/>
              <a:pPr>
                <a:defRPr/>
              </a:pPr>
              <a:t>4/26/18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5333EE59-AE7D-A647-A0A0-E3E006CCD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60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848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ts val="600"/>
        </a:spcAft>
        <a:buClr>
          <a:schemeClr val="tx2"/>
        </a:buClr>
        <a:buSzPct val="95000"/>
        <a:buFont typeface="Arial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39775" indent="-285750" algn="l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0000"/>
        <a:buFont typeface="Arial" charset="0"/>
        <a:buChar char="•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95363" indent="-228600" algn="l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260475" indent="-228600" algn="l" rtl="0" eaLnBrk="0" fontAlgn="base" hangingPunct="0">
        <a:spcBef>
          <a:spcPct val="20000"/>
        </a:spcBef>
        <a:spcAft>
          <a:spcPts val="600"/>
        </a:spcAft>
        <a:buClr>
          <a:srgbClr val="FEB80A"/>
        </a:buClr>
        <a:buFont typeface="Arial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481138" indent="-209550" algn="l" rtl="0" eaLnBrk="0" fontAlgn="base" hangingPunct="0">
        <a:spcBef>
          <a:spcPct val="20000"/>
        </a:spcBef>
        <a:spcAft>
          <a:spcPts val="600"/>
        </a:spcAft>
        <a:buClr>
          <a:srgbClr val="FEB80A"/>
        </a:buClr>
        <a:buFont typeface="Arial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95600"/>
            <a:ext cx="65532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HAZARD</a:t>
            </a:r>
            <a:br>
              <a:rPr lang="en-US" sz="4800" b="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800" b="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COMMUNICATION</a:t>
            </a:r>
            <a:endParaRPr lang="en-US" sz="4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914400" y="4800600"/>
            <a:ext cx="6781800" cy="1219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Chemical hazards in the workplace</a:t>
            </a: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7630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Each MSDS also should include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4724400"/>
          </a:xfrm>
        </p:spPr>
        <p:txBody>
          <a:bodyPr/>
          <a:lstStyle/>
          <a:p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Chemical reaction dangers</a:t>
            </a:r>
            <a:endParaRPr lang="en-US" altLang="en-US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Whether chemical itself is stable or unstable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Conditions and other materials which can cause reaction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Dangerous substances that can be produced when it reacts </a:t>
            </a:r>
          </a:p>
          <a:p>
            <a:pPr lvl="2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For example: mixing chlorine and ammonia produces a toxic gas</a:t>
            </a:r>
          </a:p>
          <a:p>
            <a:pPr lvl="1"/>
            <a:endParaRPr lang="en-US" altLang="en-US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Each MSDS also should include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4724400"/>
          </a:xfrm>
        </p:spPr>
        <p:txBody>
          <a:bodyPr/>
          <a:lstStyle/>
          <a:p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Measures to control hazards</a:t>
            </a:r>
            <a:endParaRPr lang="en-US" altLang="en-US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Engineering controls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Personal Protective Equipment (PPE)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Safe storage of chemicals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Safe handling practices</a:t>
            </a:r>
          </a:p>
          <a:p>
            <a:pPr lvl="1"/>
            <a:endParaRPr lang="en-US" altLang="en-US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Each MSDS also should include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48600" cy="4724400"/>
          </a:xfrm>
        </p:spPr>
        <p:txBody>
          <a:bodyPr/>
          <a:lstStyle/>
          <a:p>
            <a:r>
              <a:rPr lang="en-US" altLang="en-US" b="1" dirty="0">
                <a:latin typeface="Verdana" charset="0"/>
                <a:ea typeface="Verdana" charset="0"/>
                <a:cs typeface="Verdana" charset="0"/>
              </a:rPr>
              <a:t>Health hazard information</a:t>
            </a:r>
            <a:endParaRPr lang="en-US" altLang="en-US" dirty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Safe exposure limits</a:t>
            </a:r>
          </a:p>
          <a:p>
            <a:pPr lvl="1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Acute/chronic symptoms of exposure</a:t>
            </a:r>
          </a:p>
          <a:p>
            <a:pPr lvl="1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Main route of entry into the body </a:t>
            </a:r>
          </a:p>
          <a:p>
            <a:pPr lvl="2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inhalation, ingestion, absorption, injection</a:t>
            </a:r>
          </a:p>
          <a:p>
            <a:pPr lvl="1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Medical conditions that can worsen</a:t>
            </a:r>
          </a:p>
          <a:p>
            <a:pPr lvl="1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Whether the chemical can cause cancer</a:t>
            </a:r>
          </a:p>
          <a:p>
            <a:pPr lvl="1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Emergency first-aid treatments</a:t>
            </a:r>
          </a:p>
          <a:p>
            <a:pPr lvl="1"/>
            <a:endParaRPr lang="en-US" alt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Each MSDS also should include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315200" cy="4724400"/>
          </a:xfrm>
        </p:spPr>
        <p:txBody>
          <a:bodyPr/>
          <a:lstStyle/>
          <a:p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How to deal with spills</a:t>
            </a:r>
            <a:endParaRPr lang="en-US" altLang="en-US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Clean-up techniques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Personal protective equipment (PPE) to be used during clean-up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How to dispose of waste materials</a:t>
            </a:r>
          </a:p>
          <a:p>
            <a:pPr lvl="1"/>
            <a:endParaRPr lang="en-US" altLang="en-US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Labeling requirements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15200" cy="4724400"/>
          </a:xfrm>
        </p:spPr>
        <p:txBody>
          <a:bodyPr/>
          <a:lstStyle/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Warning labels are your first indication of how to approach and handle the chemical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Alert you to the dangers or hazards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Might not tell you everything you need to know about controlling these dangers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Labeling requirements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15200" cy="4724400"/>
          </a:xfrm>
        </p:spPr>
        <p:txBody>
          <a:bodyPr/>
          <a:lstStyle/>
          <a:p>
            <a:r>
              <a:rPr lang="en-US" altLang="en-US" sz="3200">
                <a:latin typeface="Verdana" charset="0"/>
                <a:ea typeface="Verdana" charset="0"/>
                <a:cs typeface="Verdana" charset="0"/>
              </a:rPr>
              <a:t>Labels are required on: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All containers of hazardous material in the workplace, </a:t>
            </a:r>
            <a:r>
              <a:rPr lang="en-US" altLang="en-US" sz="3200">
                <a:latin typeface="Verdana" charset="0"/>
                <a:ea typeface="Verdana" charset="0"/>
                <a:cs typeface="Verdana" charset="0"/>
              </a:rPr>
              <a:t>i</a:t>
            </a:r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ncluding secondary containers</a:t>
            </a:r>
            <a:endParaRPr lang="en-US" altLang="en-US">
              <a:latin typeface="Verdana" charset="0"/>
              <a:ea typeface="Verdana" charset="0"/>
              <a:cs typeface="Verdana" charset="0"/>
            </a:endParaRPr>
          </a:p>
          <a:p>
            <a:pPr lvl="2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tip and pours</a:t>
            </a:r>
          </a:p>
          <a:p>
            <a:pPr lvl="2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gas cans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Containers being shipped from one workplace to another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Labeling requirements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15200" cy="4724400"/>
          </a:xfrm>
        </p:spPr>
        <p:txBody>
          <a:bodyPr/>
          <a:lstStyle/>
          <a:p>
            <a:r>
              <a:rPr lang="en-US" altLang="en-US" sz="3200">
                <a:latin typeface="Verdana" charset="0"/>
                <a:ea typeface="Verdana" charset="0"/>
                <a:cs typeface="Verdana" charset="0"/>
              </a:rPr>
              <a:t>Warning labels must give the following information: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Name of the material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All physical hazards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All health hazards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Sample labels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800600" y="1676400"/>
            <a:ext cx="3505200" cy="2590800"/>
          </a:xfrm>
        </p:spPr>
        <p:txBody>
          <a:bodyPr/>
          <a:lstStyle/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National Fire Protection Agency labels </a:t>
            </a:r>
          </a:p>
        </p:txBody>
      </p:sp>
      <p:pic>
        <p:nvPicPr>
          <p:cNvPr id="29701" name="Picture 5" descr="NFPAColorRat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2450"/>
            <a:ext cx="37433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5334000"/>
          </a:xfrm>
        </p:spPr>
        <p:txBody>
          <a:bodyPr/>
          <a:lstStyle/>
          <a:p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Know the hazards of the specific chemicals that you will be working with in your workplace</a:t>
            </a:r>
          </a:p>
          <a:p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Know where your company’s MSDSs are kept</a:t>
            </a:r>
          </a:p>
          <a:p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Know how to read and understand an MSDS</a:t>
            </a:r>
          </a:p>
          <a:p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Labels are required on all containers in the workplace</a:t>
            </a:r>
          </a:p>
          <a:p>
            <a:pPr lvl="1">
              <a:buFont typeface="Arial" charset="0"/>
              <a:buNone/>
            </a:pPr>
            <a:endParaRPr lang="en-US" altLang="en-US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7391400" cy="4572000"/>
          </a:xfrm>
        </p:spPr>
        <p:txBody>
          <a:bodyPr/>
          <a:lstStyle/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To inform employees about: 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Chemical hazards in the workplace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Material Safety Data Sheets (MSDS)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Labeling requirements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512763"/>
            <a:ext cx="8001000" cy="1087437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4000" spc="-100" dirty="0">
                <a:solidFill>
                  <a:srgbClr val="C1EE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Background</a:t>
            </a:r>
            <a:endParaRPr lang="en-US" sz="4000" spc="-100" dirty="0">
              <a:solidFill>
                <a:srgbClr val="C1EE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01000" cy="4953000"/>
          </a:xfrm>
        </p:spPr>
        <p:txBody>
          <a:bodyPr/>
          <a:lstStyle/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On any given day, 32,000,000 workers are potentially exposed to chemical hazards in the workplace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There are an estimated 575,000 existing chemicals, with more added daily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Chemical hazards cause or contribute to heart, kidney, and lung damage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Chemicals cause fires, explosions and other serious accidents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512763"/>
            <a:ext cx="8001000" cy="1087437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4000" spc="-100" dirty="0">
                <a:solidFill>
                  <a:srgbClr val="C1EE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Chemicals in your workplace</a:t>
            </a:r>
            <a:endParaRPr lang="en-US" sz="4000" spc="-100" dirty="0">
              <a:solidFill>
                <a:srgbClr val="C1EE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648200"/>
          </a:xfrm>
        </p:spPr>
        <p:txBody>
          <a:bodyPr/>
          <a:lstStyle/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These chemicals are present in your workplace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Their hazards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How to protect yourself from those hazards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512763"/>
            <a:ext cx="8001000" cy="1087437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4000" spc="-100" dirty="0">
                <a:solidFill>
                  <a:srgbClr val="C1EE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Two types of hazards</a:t>
            </a:r>
            <a:endParaRPr lang="en-US" sz="4000" spc="-100" dirty="0">
              <a:solidFill>
                <a:srgbClr val="C1EE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01000" cy="4953000"/>
          </a:xfrm>
        </p:spPr>
        <p:txBody>
          <a:bodyPr/>
          <a:lstStyle/>
          <a:p>
            <a:r>
              <a:rPr lang="en-US" altLang="en-US" sz="3200">
                <a:latin typeface="Verdana" charset="0"/>
                <a:ea typeface="Verdana" charset="0"/>
                <a:cs typeface="Verdana" charset="0"/>
              </a:rPr>
              <a:t>Physical hazards 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Produce a dangerous situation outside the body (burns, explosions, etc.)</a:t>
            </a:r>
          </a:p>
          <a:p>
            <a:r>
              <a:rPr lang="en-US" altLang="en-US" sz="3200">
                <a:latin typeface="Verdana" charset="0"/>
                <a:ea typeface="Verdana" charset="0"/>
                <a:cs typeface="Verdana" charset="0"/>
              </a:rPr>
              <a:t>Health hazards</a:t>
            </a:r>
          </a:p>
          <a:p>
            <a:pPr lvl="2"/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Acute health hazards </a:t>
            </a:r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do their damage rapidly from short-term exposure</a:t>
            </a:r>
          </a:p>
          <a:p>
            <a:pPr lvl="2"/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Chronic health hazards </a:t>
            </a:r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affect the body slowly through long-term exposure</a:t>
            </a:r>
          </a:p>
          <a:p>
            <a:endParaRPr lang="en-US" altLang="en-US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How to protect yourself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20000" cy="4724400"/>
          </a:xfrm>
        </p:spPr>
        <p:txBody>
          <a:bodyPr/>
          <a:lstStyle/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Training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Use less hazardous substance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Personal protective equipment (PPE)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Know location of first aid washes   or showers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Handling and storage procedures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Read the MSDS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Material Safety Data Sheets (MSDS)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315200" cy="4191000"/>
          </a:xfrm>
        </p:spPr>
        <p:txBody>
          <a:bodyPr/>
          <a:lstStyle/>
          <a:p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Current MSDS must be readily available for each chemical in the workplace</a:t>
            </a:r>
          </a:p>
          <a:p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MSDS must give employees and employers detailed information about hazards of specific materials and how to control them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Each MSDS must include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4724400"/>
          </a:xfrm>
        </p:spPr>
        <p:txBody>
          <a:bodyPr/>
          <a:lstStyle/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Common name/chemical name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Name, address, phone number of manufacturer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Emergency numbers for immediate info on specific hazards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Date form was written/last revised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Hazardous ingredients and info about them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Each MSDS also should include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4724400"/>
          </a:xfrm>
        </p:spPr>
        <p:txBody>
          <a:bodyPr/>
          <a:lstStyle/>
          <a:p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Fire and explosion information</a:t>
            </a:r>
            <a:endParaRPr lang="en-US" altLang="en-US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Material’s flash point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Auto ignition temperature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Upper and lower flammability limits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Material to use to put out the fire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Special fire-fighting requirements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Fire/explosion hazard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494</TotalTime>
  <Words>854</Words>
  <Application>Microsoft Macintosh PowerPoint</Application>
  <PresentationFormat>On-screen Show (4:3)</PresentationFormat>
  <Paragraphs>130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Verdana</vt:lpstr>
      <vt:lpstr>Calibri</vt:lpstr>
      <vt:lpstr>Corbel</vt:lpstr>
      <vt:lpstr>Metro</vt:lpstr>
      <vt:lpstr>HAZARD COMMUNICATION</vt:lpstr>
      <vt:lpstr>Objective</vt:lpstr>
      <vt:lpstr>PowerPoint Presentation</vt:lpstr>
      <vt:lpstr>PowerPoint Presentation</vt:lpstr>
      <vt:lpstr>PowerPoint Presentation</vt:lpstr>
      <vt:lpstr>How to protect yourself</vt:lpstr>
      <vt:lpstr>Material Safety Data Sheets (MSDS)</vt:lpstr>
      <vt:lpstr>Each MSDS must include</vt:lpstr>
      <vt:lpstr>Each MSDS also should include</vt:lpstr>
      <vt:lpstr>Each MSDS also should include</vt:lpstr>
      <vt:lpstr>Each MSDS also should include</vt:lpstr>
      <vt:lpstr>Each MSDS also should include</vt:lpstr>
      <vt:lpstr>Each MSDS also should include</vt:lpstr>
      <vt:lpstr>Labeling requirements</vt:lpstr>
      <vt:lpstr>Labeling requirements</vt:lpstr>
      <vt:lpstr>Labeling requirements</vt:lpstr>
      <vt:lpstr>Sample labels</vt:lpstr>
      <vt:lpstr>Review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weather safety</dc:title>
  <dc:creator>Jeff Johnson</dc:creator>
  <cp:lastModifiedBy>Microsoft Office User</cp:lastModifiedBy>
  <cp:revision>95</cp:revision>
  <dcterms:created xsi:type="dcterms:W3CDTF">2010-01-09T18:56:44Z</dcterms:created>
  <dcterms:modified xsi:type="dcterms:W3CDTF">2018-04-26T13:04:27Z</dcterms:modified>
</cp:coreProperties>
</file>